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Pawapo aiの編集確認用見本。実績データではありません。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Pawapo aiの編集確認用見本。実績データではありません。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Pawapo aiの編集確認用見本。実績データではありません。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Pawapo aiの編集確認用見本。実績データではありません。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</a:p>
        </p:txBody>
      </p:sp>
      <p:pic>
        <p:nvPicPr>
          <p:cNvPr id="3" name="Picture 2" descr="54e82c797d716c9d746d61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見出し"/>
          <p:cNvGrpSpPr/>
          <p:nvPr/>
        </p:nvGrpSpPr>
        <p:grpSpPr>
          <a:xfrm>
            <a:off x="685800" y="402336"/>
            <a:ext cx="3535680" cy="853821"/>
            <a:chOff x="685800" y="402336"/>
            <a:chExt cx="3535680" cy="853821"/>
          </a:xfrm>
        </p:grpSpPr>
        <p:sp>
          <p:nvSpPr>
            <p:cNvPr id="5" name="TextBox 4"/>
            <p:cNvSpPr txBox="1"/>
            <p:nvPr/>
          </p:nvSpPr>
          <p:spPr>
            <a:xfrm>
              <a:off x="685800" y="402336"/>
              <a:ext cx="3535680" cy="487680"/>
            </a:xfrm>
            <a:prstGeom prst="rect">
              <a:avLst/>
            </a:prstGeom>
            <a:noFill/>
          </p:spPr>
          <p:txBody>
            <a:bodyPr wrap="none" anchor="ctr" lIns="0" rIns="0" tIns="0" bIns="0">
              <a:noAutofit/>
            </a:bodyPr>
            <a:lstStyle/>
            <a:p>
              <a:pPr algn="l">
                <a:lnSpc>
                  <a:spcPts val="3120"/>
                </a:lnSpc>
              </a:pPr>
              <a:r>
                <a:rPr sz="2400" b="1">
                  <a:solidFill>
                    <a:srgbClr val="1F2124"/>
                  </a:solidFill>
                  <a:latin typeface="Noto Sans JP"/>
                  <a:ea typeface="Noto Sans JP"/>
                  <a:cs typeface="Noto Sans JP"/>
                </a:rPr>
                <a:t>文字と図形の編集を確認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85800" y="1042797"/>
              <a:ext cx="2975610" cy="213360"/>
            </a:xfrm>
            <a:prstGeom prst="rect">
              <a:avLst/>
            </a:prstGeom>
            <a:noFill/>
          </p:spPr>
          <p:txBody>
            <a:bodyPr wrap="none" anchor="ctr" lIns="0" rIns="0" tIns="0" bIns="0">
              <a:noAutofit/>
            </a:bodyPr>
            <a:lstStyle/>
            <a:p>
              <a:pPr algn="l">
                <a:lnSpc>
                  <a:spcPts val="1575"/>
                </a:lnSpc>
              </a:pPr>
              <a:r>
                <a:rPr sz="1050" b="0">
                  <a:solidFill>
                    <a:srgbClr val="6B6F76"/>
                  </a:solidFill>
                  <a:latin typeface="Noto Sans JP"/>
                  <a:ea typeface="Noto Sans JP"/>
                  <a:cs typeface="Noto Sans JP"/>
                </a:rPr>
                <a:t>これは製品の動作を確認するための見本です。</a:t>
              </a:r>
            </a:p>
          </p:txBody>
        </p:sp>
      </p:grpSp>
      <p:grpSp>
        <p:nvGrpSpPr>
          <p:cNvPr id="7" name="項目 1"/>
          <p:cNvGrpSpPr/>
          <p:nvPr/>
        </p:nvGrpSpPr>
        <p:grpSpPr>
          <a:xfrm>
            <a:off x="685800" y="3067050"/>
            <a:ext cx="5295900" cy="1133475"/>
            <a:chOff x="685800" y="3067050"/>
            <a:chExt cx="5295900" cy="1133475"/>
          </a:xfrm>
        </p:grpSpPr>
        <p:sp>
          <p:nvSpPr>
            <p:cNvPr id="8" name="Rounded Rectangle 7"/>
            <p:cNvSpPr/>
            <p:nvPr/>
          </p:nvSpPr>
          <p:spPr>
            <a:xfrm>
              <a:off x="685800" y="3067050"/>
              <a:ext cx="5295900" cy="1133475"/>
            </a:xfrm>
            <a:prstGeom prst="roundRect">
              <a:avLst>
                <a:gd name="adj" fmla="val 10084"/>
              </a:avLst>
            </a:prstGeom>
            <a:solidFill>
              <a:srgbClr val="FFFFFF"/>
            </a:solidFill>
            <a:ln w="9525">
              <a:solidFill>
                <a:srgbClr val="D2DBF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wrap="none"/>
            <a:lstStyle/>
            <a:p>
              <a:pPr algn="ctr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95350" y="3220593"/>
              <a:ext cx="1615440" cy="243840"/>
            </a:xfrm>
            <a:prstGeom prst="rect">
              <a:avLst/>
            </a:prstGeom>
            <a:noFill/>
          </p:spPr>
          <p:txBody>
            <a:bodyPr wrap="none" anchor="ctr" lIns="0" rIns="0" tIns="0" bIns="0">
              <a:noAutofit/>
            </a:bodyPr>
            <a:lstStyle/>
            <a:p>
              <a:pPr algn="l">
                <a:lnSpc>
                  <a:spcPts val="1679"/>
                </a:lnSpc>
              </a:pPr>
              <a:r>
                <a:rPr sz="1200" b="1">
                  <a:solidFill>
                    <a:srgbClr val="1F2124"/>
                  </a:solidFill>
                  <a:latin typeface="Noto Sans JP"/>
                  <a:ea typeface="Noto Sans JP"/>
                  <a:cs typeface="Noto Sans JP"/>
                </a:rPr>
                <a:t>この文字を書き換える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95350" y="3521012"/>
              <a:ext cx="3427095" cy="198120"/>
            </a:xfrm>
            <a:prstGeom prst="rect">
              <a:avLst/>
            </a:prstGeom>
            <a:noFill/>
          </p:spPr>
          <p:txBody>
            <a:bodyPr wrap="none" anchor="ctr" lIns="0" rIns="0" tIns="0" bIns="0">
              <a:noAutofit/>
            </a:bodyPr>
            <a:lstStyle/>
            <a:p>
              <a:pPr algn="l">
                <a:lnSpc>
                  <a:spcPts val="1511"/>
                </a:lnSpc>
              </a:pPr>
              <a:r>
                <a:rPr sz="975" b="0">
                  <a:solidFill>
                    <a:srgbClr val="3C3F44"/>
                  </a:solidFill>
                  <a:latin typeface="Noto Sans JP"/>
                  <a:ea typeface="Noto Sans JP"/>
                  <a:cs typeface="Noto Sans JP"/>
                </a:rPr>
                <a:t>PowerPointで文字を選択し、文章を書き換えてください。</a:t>
              </a:r>
            </a:p>
          </p:txBody>
        </p:sp>
      </p:grpSp>
      <p:grpSp>
        <p:nvGrpSpPr>
          <p:cNvPr id="11" name="項目 2"/>
          <p:cNvGrpSpPr/>
          <p:nvPr/>
        </p:nvGrpSpPr>
        <p:grpSpPr>
          <a:xfrm>
            <a:off x="6210300" y="3067050"/>
            <a:ext cx="5295900" cy="1133475"/>
            <a:chOff x="6210300" y="3067050"/>
            <a:chExt cx="5295900" cy="1133475"/>
          </a:xfrm>
        </p:grpSpPr>
        <p:sp>
          <p:nvSpPr>
            <p:cNvPr id="12" name="Rounded Rectangle 11"/>
            <p:cNvSpPr/>
            <p:nvPr/>
          </p:nvSpPr>
          <p:spPr>
            <a:xfrm>
              <a:off x="6210300" y="3067050"/>
              <a:ext cx="5295900" cy="1133475"/>
            </a:xfrm>
            <a:prstGeom prst="roundRect">
              <a:avLst>
                <a:gd name="adj" fmla="val 10084"/>
              </a:avLst>
            </a:prstGeom>
            <a:solidFill>
              <a:srgbClr val="2B4EE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wrap="none"/>
            <a:lstStyle/>
            <a:p>
              <a:pPr algn="ctr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419850" y="3220593"/>
              <a:ext cx="1463040" cy="243840"/>
            </a:xfrm>
            <a:prstGeom prst="rect">
              <a:avLst/>
            </a:prstGeom>
            <a:noFill/>
          </p:spPr>
          <p:txBody>
            <a:bodyPr wrap="none" anchor="ctr" lIns="0" rIns="0" tIns="0" bIns="0">
              <a:noAutofit/>
            </a:bodyPr>
            <a:lstStyle/>
            <a:p>
              <a:pPr algn="l">
                <a:lnSpc>
                  <a:spcPts val="1679"/>
                </a:lnSpc>
              </a:pPr>
              <a:r>
                <a:rPr sz="1200" b="1">
                  <a:solidFill>
                    <a:srgbClr val="FFFFFF"/>
                  </a:solidFill>
                  <a:latin typeface="Noto Sans JP"/>
                  <a:ea typeface="Noto Sans JP"/>
                  <a:cs typeface="Noto Sans JP"/>
                </a:rPr>
                <a:t>この図形を移動する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419850" y="3521012"/>
              <a:ext cx="3884295" cy="198120"/>
            </a:xfrm>
            <a:prstGeom prst="rect">
              <a:avLst/>
            </a:prstGeom>
            <a:noFill/>
          </p:spPr>
          <p:txBody>
            <a:bodyPr wrap="none" anchor="ctr" lIns="0" rIns="0" tIns="0" bIns="0">
              <a:noAutofit/>
            </a:bodyPr>
            <a:lstStyle/>
            <a:p>
              <a:pPr algn="l">
                <a:lnSpc>
                  <a:spcPts val="1511"/>
                </a:lnSpc>
              </a:pPr>
              <a:r>
                <a:rPr sz="975" b="0">
                  <a:solidFill>
                    <a:srgbClr val="DCE4FF"/>
                  </a:solidFill>
                  <a:latin typeface="Noto Sans JP"/>
                  <a:ea typeface="Noto Sans JP"/>
                  <a:cs typeface="Noto Sans JP"/>
                </a:rPr>
                <a:t>必要に応じてグループを解除して、形や位置を変更してください。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1290935" y="6562916"/>
            <a:ext cx="215265" cy="167640"/>
          </a:xfrm>
          <a:prstGeom prst="rect">
            <a:avLst/>
          </a:prstGeom>
          <a:noFill/>
        </p:spPr>
        <p:txBody>
          <a:bodyPr wrap="none" anchor="ctr" lIns="0" rIns="0" tIns="0" bIns="0">
            <a:noAutofit/>
          </a:bodyPr>
          <a:lstStyle/>
          <a:p>
            <a:pPr algn="r">
              <a:lnSpc>
                <a:spcPts val="1278"/>
              </a:lnSpc>
            </a:pPr>
            <a:r>
              <a:rPr sz="825" b="0">
                <a:solidFill>
                  <a:srgbClr val="A3A7AD"/>
                </a:solidFill>
                <a:latin typeface="Noto Sans JP"/>
                <a:ea typeface="Noto Sans JP"/>
                <a:cs typeface="Noto Sans JP"/>
              </a:rPr>
              <a:t>01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</a:p>
        </p:txBody>
      </p:sp>
      <p:pic>
        <p:nvPicPr>
          <p:cNvPr id="3" name="Picture 2" descr="54e82c797d716c9d746d61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402336"/>
            <a:ext cx="2316480" cy="487680"/>
          </a:xfrm>
          <a:prstGeom prst="rect">
            <a:avLst/>
          </a:prstGeom>
          <a:noFill/>
        </p:spPr>
        <p:txBody>
          <a:bodyPr wrap="none" anchor="ctr" lIns="0" rIns="0" tIns="0" bIns="0">
            <a:noAutofit/>
          </a:bodyPr>
          <a:lstStyle/>
          <a:p>
            <a:pPr algn="l">
              <a:lnSpc>
                <a:spcPts val="3120"/>
              </a:lnSpc>
            </a:pPr>
            <a:r>
              <a:rPr sz="2400" b="1">
                <a:solidFill>
                  <a:srgbClr val="1F2124"/>
                </a:solidFill>
                <a:latin typeface="Noto Sans JP"/>
                <a:ea typeface="Noto Sans JP"/>
                <a:cs typeface="Noto Sans JP"/>
              </a:rPr>
              <a:t>表の編集を確認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6429566"/>
            <a:ext cx="2806065" cy="167640"/>
          </a:xfrm>
          <a:prstGeom prst="rect">
            <a:avLst/>
          </a:prstGeom>
          <a:noFill/>
        </p:spPr>
        <p:txBody>
          <a:bodyPr wrap="none" anchor="ctr" lIns="0" rIns="0" tIns="0" bIns="0">
            <a:noAutofit/>
          </a:bodyPr>
          <a:lstStyle/>
          <a:p>
            <a:pPr algn="l">
              <a:lnSpc>
                <a:spcPts val="1237"/>
              </a:lnSpc>
            </a:pPr>
            <a:r>
              <a:rPr sz="825" b="0">
                <a:solidFill>
                  <a:srgbClr val="A3A7AD"/>
                </a:solidFill>
                <a:latin typeface="Noto Sans JP"/>
                <a:ea typeface="Noto Sans JP"/>
                <a:cs typeface="Noto Sans JP"/>
              </a:rPr>
              <a:t>値は動作確認用です。導入効果や料金ではありません。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2515377"/>
          <a:ext cx="10820400" cy="2040256"/>
        </p:xfrm>
        <a:graphic>
          <a:graphicData uri="http://schemas.openxmlformats.org/drawingml/2006/table">
            <a:tbl>
              <a:tblPr firstRow="0" bandRow="0">
                <a:tableStyleId>{2D5ABB26-0587-4C30-8999-92F81FD0307C}</a:tableStyleId>
              </a:tblPr>
              <a:tblGrid>
                <a:gridCol w="6591300"/>
                <a:gridCol w="4229100"/>
              </a:tblGrid>
              <a:tr h="631508">
                <a:tc>
                  <a:txBody>
                    <a:bodyPr wrap="square"/>
                    <a:lstStyle/>
                    <a:p>
                      <a:pPr algn="l">
                        <a:lnSpc>
                          <a:spcPts val="1511"/>
                        </a:lnSpc>
                      </a:pPr>
                      <a:r>
                        <a:rPr sz="975" b="1">
                          <a:solidFill>
                            <a:srgbClr val="6B6F76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確認するもの</a:t>
                      </a:r>
                    </a:p>
                  </a:txBody>
                  <a:tcPr marL="152400" marR="38100" marT="0" marB="115252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3335" cap="flat" cmpd="sng" algn="ctr">
                      <a:solidFill>
                        <a:srgbClr val="1F2124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ts val="1511"/>
                        </a:lnSpc>
                      </a:pPr>
                      <a:r>
                        <a:rPr sz="975" b="1">
                          <a:solidFill>
                            <a:srgbClr val="6B6F76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状態</a:t>
                      </a:r>
                    </a:p>
                  </a:txBody>
                  <a:tcPr marL="152400" marR="38100" marT="0" marB="115252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3335" cap="flat" cmpd="sng" algn="ctr">
                      <a:solidFill>
                        <a:srgbClr val="1F2124"/>
                      </a:solidFill>
                    </a:lnB>
                    <a:noFill/>
                  </a:tcPr>
                </a:tc>
              </a:tr>
              <a:tr h="685800">
                <a:tc>
                  <a:txBody>
                    <a:bodyPr wrap="square"/>
                    <a:lstStyle/>
                    <a:p>
                      <a:pPr algn="l">
                        <a:lnSpc>
                          <a:spcPts val="1518"/>
                        </a:lnSpc>
                      </a:pPr>
                      <a:r>
                        <a:rPr sz="1012" b="0">
                          <a:solidFill>
                            <a:srgbClr val="1F2124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文字の書き換え</a:t>
                      </a:r>
                    </a:p>
                  </a:txBody>
                  <a:tcPr marL="152400" marR="3810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3335" cap="flat" cmpd="sng" algn="ctr">
                      <a:solidFill>
                        <a:srgbClr val="1F2124"/>
                      </a:solidFill>
                    </a:lnT>
                    <a:lnB w="9525" cap="flat" cmpd="sng" algn="ctr">
                      <a:solidFill>
                        <a:srgbClr val="E6E7E9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ts val="1518"/>
                        </a:lnSpc>
                      </a:pPr>
                      <a:r>
                        <a:rPr sz="1012" b="0">
                          <a:solidFill>
                            <a:srgbClr val="1F2124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確認前</a:t>
                      </a:r>
                    </a:p>
                  </a:txBody>
                  <a:tcPr marL="152400" marR="3810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3335" cap="flat" cmpd="sng" algn="ctr">
                      <a:solidFill>
                        <a:srgbClr val="1F2124"/>
                      </a:solidFill>
                    </a:lnT>
                    <a:lnB w="9525" cap="flat" cmpd="sng" algn="ctr">
                      <a:solidFill>
                        <a:srgbClr val="E6E7E9"/>
                      </a:solidFill>
                    </a:lnB>
                    <a:noFill/>
                  </a:tcPr>
                </a:tc>
              </a:tr>
              <a:tr h="722948">
                <a:tc>
                  <a:txBody>
                    <a:bodyPr wrap="square"/>
                    <a:lstStyle/>
                    <a:p>
                      <a:pPr algn="l">
                        <a:lnSpc>
                          <a:spcPts val="1518"/>
                        </a:lnSpc>
                      </a:pPr>
                      <a:r>
                        <a:rPr sz="1012" b="0">
                          <a:solidFill>
                            <a:srgbClr val="1F2124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行や列の操作</a:t>
                      </a:r>
                    </a:p>
                  </a:txBody>
                  <a:tcPr marL="152400" marR="3810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6E7E9"/>
                      </a:solidFill>
                    </a:lnT>
                    <a:lnB w="0" cap="flat" cmpd="sng" algn="ctr">
                      <a:noFill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ts val="1518"/>
                        </a:lnSpc>
                      </a:pPr>
                      <a:r>
                        <a:rPr sz="1012" b="0">
                          <a:solidFill>
                            <a:srgbClr val="1F2124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確認前</a:t>
                      </a:r>
                    </a:p>
                  </a:txBody>
                  <a:tcPr marL="152400" marR="3810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6E7E9"/>
                      </a:solidFill>
                    </a:lnT>
                    <a:lnB w="0" cap="flat" cmpd="sng" algn="ctr"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290935" y="6562916"/>
            <a:ext cx="215265" cy="167640"/>
          </a:xfrm>
          <a:prstGeom prst="rect">
            <a:avLst/>
          </a:prstGeom>
          <a:noFill/>
        </p:spPr>
        <p:txBody>
          <a:bodyPr wrap="none" anchor="ctr" lIns="0" rIns="0" tIns="0" bIns="0">
            <a:noAutofit/>
          </a:bodyPr>
          <a:lstStyle/>
          <a:p>
            <a:pPr algn="r">
              <a:lnSpc>
                <a:spcPts val="1278"/>
              </a:lnSpc>
            </a:pPr>
            <a:r>
              <a:rPr sz="825" b="0">
                <a:solidFill>
                  <a:srgbClr val="A3A7AD"/>
                </a:solidFill>
                <a:latin typeface="Noto Sans JP"/>
                <a:ea typeface="Noto Sans JP"/>
                <a:cs typeface="Noto Sans JP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</a:p>
        </p:txBody>
      </p:sp>
      <p:pic>
        <p:nvPicPr>
          <p:cNvPr id="3" name="Picture 2" descr="54e82c797d716c9d746d61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402336"/>
            <a:ext cx="3688080" cy="487680"/>
          </a:xfrm>
          <a:prstGeom prst="rect">
            <a:avLst/>
          </a:prstGeom>
          <a:noFill/>
        </p:spPr>
        <p:txBody>
          <a:bodyPr wrap="none" anchor="ctr" lIns="0" rIns="0" tIns="0" bIns="0">
            <a:noAutofit/>
          </a:bodyPr>
          <a:lstStyle/>
          <a:p>
            <a:pPr algn="l">
              <a:lnSpc>
                <a:spcPts val="3120"/>
              </a:lnSpc>
            </a:pPr>
            <a:r>
              <a:rPr sz="2400" b="1">
                <a:solidFill>
                  <a:srgbClr val="1F2124"/>
                </a:solidFill>
                <a:latin typeface="Noto Sans JP"/>
                <a:ea typeface="Noto Sans JP"/>
                <a:cs typeface="Noto Sans JP"/>
              </a:rPr>
              <a:t>手描きSVGの文字と図形</a:t>
            </a:r>
          </a:p>
        </p:txBody>
      </p:sp>
      <p:grpSp>
        <p:nvGrpSpPr>
          <p:cNvPr id="5" name="項目 1"/>
          <p:cNvGrpSpPr/>
          <p:nvPr/>
        </p:nvGrpSpPr>
        <p:grpSpPr>
          <a:xfrm>
            <a:off x="952500" y="2476500"/>
            <a:ext cx="8572500" cy="2476500"/>
            <a:chOff x="952500" y="2476500"/>
            <a:chExt cx="8572500" cy="2476500"/>
          </a:xfrm>
        </p:grpSpPr>
        <p:sp>
          <p:nvSpPr>
            <p:cNvPr id="6" name="Rounded Rectangle 5"/>
            <p:cNvSpPr/>
            <p:nvPr/>
          </p:nvSpPr>
          <p:spPr>
            <a:xfrm>
              <a:off x="952500" y="2476500"/>
              <a:ext cx="8572500" cy="2476500"/>
            </a:xfrm>
            <a:prstGeom prst="roundRect">
              <a:avLst>
                <a:gd name="adj" fmla="val 9230"/>
              </a:avLst>
            </a:prstGeom>
            <a:solidFill>
              <a:srgbClr val="DBEAF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wrap="none"/>
            <a:lstStyle/>
            <a:p>
              <a:pPr algn="ctr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524000" y="2982087"/>
              <a:ext cx="3643572" cy="670560"/>
            </a:xfrm>
            <a:prstGeom prst="rect">
              <a:avLst/>
            </a:prstGeom>
            <a:noFill/>
          </p:spPr>
          <p:txBody>
            <a:bodyPr wrap="none" anchor="ctr" lIns="0" rIns="0" tIns="0" bIns="0">
              <a:noAutofit/>
            </a:bodyPr>
            <a:lstStyle/>
            <a:p>
              <a:pPr algn="l">
                <a:lnSpc>
                  <a:spcPts val="4290"/>
                </a:lnSpc>
              </a:pPr>
              <a:r>
                <a:rPr sz="3300" b="0">
                  <a:solidFill>
                    <a:srgbClr val="172554"/>
                  </a:solidFill>
                  <a:latin typeface="Noto Sans JP"/>
                  <a:ea typeface="Noto Sans JP"/>
                  <a:cs typeface="Noto Sans JP"/>
                </a:rPr>
                <a:t>SVGの文字を編集</a:t>
              </a:r>
            </a:p>
          </p:txBody>
        </p:sp>
      </p:grpSp>
      <p:sp>
        <p:nvSpPr>
          <p:cNvPr id="8" name="Oval 7"/>
          <p:cNvSpPr/>
          <p:nvPr/>
        </p:nvSpPr>
        <p:spPr>
          <a:xfrm>
            <a:off x="9906000" y="3143250"/>
            <a:ext cx="1143000" cy="1143000"/>
          </a:xfrm>
          <a:prstGeom prst="ellipse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29566"/>
            <a:ext cx="2806065" cy="167640"/>
          </a:xfrm>
          <a:prstGeom prst="rect">
            <a:avLst/>
          </a:prstGeom>
          <a:noFill/>
        </p:spPr>
        <p:txBody>
          <a:bodyPr wrap="none" anchor="ctr" lIns="0" rIns="0" tIns="0" bIns="0">
            <a:noAutofit/>
          </a:bodyPr>
          <a:lstStyle/>
          <a:p>
            <a:pPr algn="l">
              <a:lnSpc>
                <a:spcPts val="1237"/>
              </a:lnSpc>
            </a:pPr>
            <a:r>
              <a:rPr sz="825" b="0">
                <a:solidFill>
                  <a:srgbClr val="A3A7AD"/>
                </a:solidFill>
                <a:latin typeface="Noto Sans JP"/>
                <a:ea typeface="Noto Sans JP"/>
                <a:cs typeface="Noto Sans JP"/>
              </a:rPr>
              <a:t>複雑な表現すべての変換を保証する見本ではありません。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</a:p>
        </p:txBody>
      </p:sp>
      <p:pic>
        <p:nvPicPr>
          <p:cNvPr id="3" name="Picture 2" descr="54e82c797d716c9d746d61d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見出し"/>
          <p:cNvGrpSpPr/>
          <p:nvPr/>
        </p:nvGrpSpPr>
        <p:grpSpPr>
          <a:xfrm>
            <a:off x="685800" y="292037"/>
            <a:ext cx="2621280" cy="712279"/>
            <a:chOff x="685800" y="292037"/>
            <a:chExt cx="2621280" cy="712279"/>
          </a:xfrm>
        </p:grpSpPr>
        <p:sp>
          <p:nvSpPr>
            <p:cNvPr id="5" name="TextBox 4"/>
            <p:cNvSpPr txBox="1"/>
            <p:nvPr/>
          </p:nvSpPr>
          <p:spPr>
            <a:xfrm>
              <a:off x="685800" y="292037"/>
              <a:ext cx="379095" cy="198120"/>
            </a:xfrm>
            <a:prstGeom prst="rect">
              <a:avLst/>
            </a:prstGeom>
            <a:noFill/>
          </p:spPr>
          <p:txBody>
            <a:bodyPr wrap="none" anchor="ctr" lIns="0" rIns="0" tIns="0" bIns="0">
              <a:noAutofit/>
            </a:bodyPr>
            <a:lstStyle/>
            <a:p>
              <a:pPr algn="l">
                <a:lnSpc>
                  <a:spcPts val="1511"/>
                </a:lnSpc>
              </a:pPr>
              <a:r>
                <a:rPr sz="975" b="1" spc="37">
                  <a:solidFill>
                    <a:srgbClr val="2B4EE6"/>
                  </a:solidFill>
                  <a:latin typeface="Noto Sans JP"/>
                  <a:ea typeface="Noto Sans JP"/>
                  <a:cs typeface="Noto Sans JP"/>
                </a:rPr>
                <a:t>見本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85800" y="516636"/>
              <a:ext cx="2621280" cy="487680"/>
            </a:xfrm>
            <a:prstGeom prst="rect">
              <a:avLst/>
            </a:prstGeom>
            <a:noFill/>
          </p:spPr>
          <p:txBody>
            <a:bodyPr wrap="none" anchor="ctr" lIns="0" rIns="0" tIns="0" bIns="0">
              <a:noAutofit/>
            </a:bodyPr>
            <a:lstStyle/>
            <a:p>
              <a:pPr algn="l">
                <a:lnSpc>
                  <a:spcPts val="3120"/>
                </a:lnSpc>
              </a:pPr>
              <a:r>
                <a:rPr sz="2400" b="1">
                  <a:solidFill>
                    <a:srgbClr val="1F2124"/>
                  </a:solidFill>
                  <a:latin typeface="Noto Sans JP"/>
                  <a:ea typeface="Noto Sans JP"/>
                  <a:cs typeface="Noto Sans JP"/>
                </a:rPr>
                <a:t>画像は画像のまま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85800" y="6429566"/>
            <a:ext cx="3872865" cy="167640"/>
          </a:xfrm>
          <a:prstGeom prst="rect">
            <a:avLst/>
          </a:prstGeom>
          <a:noFill/>
        </p:spPr>
        <p:txBody>
          <a:bodyPr wrap="none" anchor="ctr" lIns="0" rIns="0" tIns="0" bIns="0">
            <a:noAutofit/>
          </a:bodyPr>
          <a:lstStyle/>
          <a:p>
            <a:pPr algn="l">
              <a:lnSpc>
                <a:spcPts val="1237"/>
              </a:lnSpc>
            </a:pPr>
            <a:r>
              <a:rPr sz="825" b="0">
                <a:solidFill>
                  <a:srgbClr val="A3A7AD"/>
                </a:solidFill>
                <a:latin typeface="Noto Sans JP"/>
                <a:ea typeface="Noto Sans JP"/>
                <a:cs typeface="Noto Sans JP"/>
              </a:rPr>
              <a:t>位置・大きさは変更できますが、画像内部の文字や線は個別編集できません。</a:t>
            </a:r>
          </a:p>
        </p:txBody>
      </p:sp>
      <p:pic>
        <p:nvPicPr>
          <p:cNvPr id="8" name="Picture 7" descr="c944a01ec10d8c7bf12c9e3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355598"/>
            <a:ext cx="6309360" cy="49594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96150" y="1307782"/>
            <a:ext cx="3438525" cy="228600"/>
          </a:xfrm>
          <a:prstGeom prst="rect">
            <a:avLst/>
          </a:prstGeom>
          <a:noFill/>
        </p:spPr>
        <p:txBody>
          <a:bodyPr wrap="none" anchor="ctr" lIns="0" rIns="0" tIns="0" bIns="0">
            <a:noAutofit/>
          </a:bodyPr>
          <a:lstStyle/>
          <a:p>
            <a:pPr algn="l">
              <a:lnSpc>
                <a:spcPts val="1743"/>
              </a:lnSpc>
            </a:pPr>
            <a:r>
              <a:rPr sz="1125" b="1">
                <a:solidFill>
                  <a:srgbClr val="1F2124"/>
                </a:solidFill>
                <a:latin typeface="Noto Sans JP"/>
                <a:ea typeface="Noto Sans JP"/>
                <a:cs typeface="Noto Sans JP"/>
              </a:rPr>
              <a:t>写真は、別の道具で作ったものをそのまま渡せます</a:t>
            </a:r>
          </a:p>
        </p:txBody>
      </p:sp>
      <p:grpSp>
        <p:nvGrpSpPr>
          <p:cNvPr id="10" name="項目 1"/>
          <p:cNvGrpSpPr/>
          <p:nvPr/>
        </p:nvGrpSpPr>
        <p:grpSpPr>
          <a:xfrm>
            <a:off x="7309485" y="1644586"/>
            <a:ext cx="2061210" cy="198120"/>
            <a:chOff x="7309485" y="1644586"/>
            <a:chExt cx="2061210" cy="198120"/>
          </a:xfrm>
        </p:grpSpPr>
        <p:sp>
          <p:nvSpPr>
            <p:cNvPr id="11" name="Oval 10"/>
            <p:cNvSpPr/>
            <p:nvPr/>
          </p:nvSpPr>
          <p:spPr>
            <a:xfrm>
              <a:off x="7309485" y="1718310"/>
              <a:ext cx="49530" cy="49530"/>
            </a:xfrm>
            <a:prstGeom prst="ellipse">
              <a:avLst/>
            </a:prstGeom>
            <a:solidFill>
              <a:srgbClr val="2B4EE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wrap="none"/>
            <a:lstStyle/>
            <a:p>
              <a:pPr algn="ctr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467600" y="1644586"/>
              <a:ext cx="1903095" cy="198120"/>
            </a:xfrm>
            <a:prstGeom prst="rect">
              <a:avLst/>
            </a:prstGeom>
            <a:noFill/>
          </p:spPr>
          <p:txBody>
            <a:bodyPr wrap="none" anchor="ctr" lIns="0" rIns="0" tIns="0" bIns="0">
              <a:noAutofit/>
            </a:bodyPr>
            <a:lstStyle/>
            <a:p>
              <a:pPr algn="l">
                <a:lnSpc>
                  <a:spcPts val="1560"/>
                </a:lnSpc>
              </a:pPr>
              <a:r>
                <a:rPr sz="975" b="0">
                  <a:solidFill>
                    <a:srgbClr val="3C3F44"/>
                  </a:solidFill>
                  <a:latin typeface="Noto Sans JP"/>
                  <a:ea typeface="Noto Sans JP"/>
                  <a:cs typeface="Noto Sans JP"/>
                </a:rPr>
                <a:t>置き場所はサーバーが決めます</a:t>
              </a:r>
            </a:p>
          </p:txBody>
        </p:sp>
      </p:grpSp>
      <p:grpSp>
        <p:nvGrpSpPr>
          <p:cNvPr id="13" name="項目 2"/>
          <p:cNvGrpSpPr/>
          <p:nvPr/>
        </p:nvGrpSpPr>
        <p:grpSpPr>
          <a:xfrm>
            <a:off x="7309485" y="1863662"/>
            <a:ext cx="1756410" cy="198120"/>
            <a:chOff x="7309485" y="1863662"/>
            <a:chExt cx="1756410" cy="198120"/>
          </a:xfrm>
        </p:grpSpPr>
        <p:sp>
          <p:nvSpPr>
            <p:cNvPr id="14" name="Oval 13"/>
            <p:cNvSpPr/>
            <p:nvPr/>
          </p:nvSpPr>
          <p:spPr>
            <a:xfrm>
              <a:off x="7309485" y="1937385"/>
              <a:ext cx="49530" cy="49530"/>
            </a:xfrm>
            <a:prstGeom prst="ellipse">
              <a:avLst/>
            </a:prstGeom>
            <a:solidFill>
              <a:srgbClr val="2B4EE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wrap="none"/>
            <a:lstStyle/>
            <a:p>
              <a:pPr algn="ctr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67600" y="1863662"/>
              <a:ext cx="1598295" cy="198120"/>
            </a:xfrm>
            <a:prstGeom prst="rect">
              <a:avLst/>
            </a:prstGeom>
            <a:noFill/>
          </p:spPr>
          <p:txBody>
            <a:bodyPr wrap="none" anchor="ctr" lIns="0" rIns="0" tIns="0" bIns="0">
              <a:noAutofit/>
            </a:bodyPr>
            <a:lstStyle/>
            <a:p>
              <a:pPr algn="l">
                <a:lnSpc>
                  <a:spcPts val="1560"/>
                </a:lnSpc>
              </a:pPr>
              <a:r>
                <a:rPr sz="975" b="0">
                  <a:solidFill>
                    <a:srgbClr val="3C3F44"/>
                  </a:solidFill>
                  <a:latin typeface="Noto Sans JP"/>
                  <a:ea typeface="Noto Sans JP"/>
                  <a:cs typeface="Noto Sans JP"/>
                </a:rPr>
                <a:t>大きさも余白も書きません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1290935" y="6562916"/>
            <a:ext cx="215265" cy="167640"/>
          </a:xfrm>
          <a:prstGeom prst="rect">
            <a:avLst/>
          </a:prstGeom>
          <a:noFill/>
        </p:spPr>
        <p:txBody>
          <a:bodyPr wrap="none" anchor="ctr" lIns="0" rIns="0" tIns="0" bIns="0">
            <a:noAutofit/>
          </a:bodyPr>
          <a:lstStyle/>
          <a:p>
            <a:pPr algn="r">
              <a:lnSpc>
                <a:spcPts val="1278"/>
              </a:lnSpc>
            </a:pPr>
            <a:r>
              <a:rPr sz="825" b="0">
                <a:solidFill>
                  <a:srgbClr val="A3A7AD"/>
                </a:solidFill>
                <a:latin typeface="Noto Sans JP"/>
                <a:ea typeface="Noto Sans JP"/>
                <a:cs typeface="Noto Sans JP"/>
              </a:rPr>
              <a:t>04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ck">
  <a:themeElements>
    <a:clrScheme name="deck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Custom</PresentationFormat>
  <Paragraphs>0</Paragraphs>
  <Slides>0</Slides>
  <Notes>0</Notes>
  <HiddenSlides>0</HiddenSlides>
  <MMClips>0</MMClips>
  <ScaleCrop>false</ScaleCrop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2024-01-01T00:00:00Z</dcterms:created>
  <dcterms:modified xsi:type="dcterms:W3CDTF">2024-01-01T00:00:00Z</dcterms:modified>
  <cp:category/>
</cp:coreProperties>
</file>